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07" r:id="rId2"/>
  </p:sldMasterIdLst>
  <p:notesMasterIdLst>
    <p:notesMasterId r:id="rId26"/>
  </p:notesMasterIdLst>
  <p:sldIdLst>
    <p:sldId id="256" r:id="rId3"/>
    <p:sldId id="257" r:id="rId4"/>
    <p:sldId id="275" r:id="rId5"/>
    <p:sldId id="276" r:id="rId6"/>
    <p:sldId id="277" r:id="rId7"/>
    <p:sldId id="278" r:id="rId8"/>
    <p:sldId id="279" r:id="rId9"/>
    <p:sldId id="281" r:id="rId10"/>
    <p:sldId id="262" r:id="rId11"/>
    <p:sldId id="273" r:id="rId12"/>
    <p:sldId id="271" r:id="rId13"/>
    <p:sldId id="280" r:id="rId14"/>
    <p:sldId id="274" r:id="rId15"/>
    <p:sldId id="272" r:id="rId16"/>
    <p:sldId id="265" r:id="rId17"/>
    <p:sldId id="270" r:id="rId18"/>
    <p:sldId id="264" r:id="rId19"/>
    <p:sldId id="268" r:id="rId20"/>
    <p:sldId id="269" r:id="rId21"/>
    <p:sldId id="263" r:id="rId22"/>
    <p:sldId id="266" r:id="rId23"/>
    <p:sldId id="258" r:id="rId24"/>
    <p:sldId id="267" r:id="rId2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2887">
    <iact:property name="dataType"/>
    <iact:actionData xml:id="d0">
      <inkml:trace xmlns:inkml="http://www.w3.org/2003/InkML" xml:id="stk0" contextRef="#ctx0" brushRef="#br0">3721 8218 0,'23'0'59,"109"0"-35,-109 0-22,65 0 9,-66 0 8,156 0 1,65-22 1,45-22-2,89 0 1,-1-1 0,-66 1 0,-88 22 0,-23 22 0,23 0 0,-23-22 0,0 0 0,1-1 1,-67 1-2,-23 22 1,23 0 0,0 0 0,0 0 0,0 0 0,0 0 0,22 22 0,0 1 0,-22-1 0,-22-22 0,-23 22 10,23 0-10,-67-22 5,45 0-5,-67 0 0,0 0 1</inkml:trace>
    </iact:actionData>
  </iact:action>
  <iact:action type="add" startTime="36052">
    <iact:property name="dataType"/>
    <iact:actionData xml:id="d1">
      <inkml:trace xmlns:inkml="http://www.w3.org/2003/InkML" xml:id="stk1" contextRef="#ctx0" brushRef="#br0">3721 9547 0,'23'0'85,"21"0"-68,-22 0-15,0 0 0,0 0 5,67 0 12,44 0 1,88 0 0,-199 0-1,289 0 1,-90 0 0,1 23 0,43-23 0,-43 22 0,-23-22 0,-22 0 0,-66 0 0,-22 0 0,21 22 0,68-22 0,-23 0 0,-45 0 0,-87 0-19,65-22 18,1 22 1,22-22 0,-67 22 0,-22-23 15,0 23-15</inkml:trace>
    </iact:actionData>
  </iact:action>
  <iact:action type="add" startTime="43993">
    <iact:property name="dataType"/>
    <iact:actionData xml:id="d2">
      <inkml:trace xmlns:inkml="http://www.w3.org/2003/InkML" xml:id="stk2" contextRef="#ctx0" brushRef="#br0">3788 10699 0,'22'0'102,"0"0"-84,0 0-7,0 0-3,1 0 4,21 0 10,-22 0-4,22 0 1,-21 0-18,65 0 18,67 0 1,22 22 0,-22 1 1,-22-1-2,-22-22 1,-22 0 1,-23 0-2,1 0 1,21 0 1,1 0-2,66-22 2,44 22 0,23-23-3,-45 1 3,-22 22-2,-44-22 2,-1 22-1,45-22 0,-22 22 0,0 0-1,0 0 2,-66 0-1,43 0 0,68 0 0,-23 0 0,0 0 0,-22 0 0,-1 0 0,-21 0 0,-22 0-1,-1 0 2,1 0-1,0 0 0,21 22 0,-21-22 0,-23 0 0,23 0-1,-23 0 2,23 22-2,0-22 2,-23 0-2,0 0 2,1 0-2,-1 0 1,45 0 0,-22 0 1,-1 0-1,1 0 0,-45 0 0,1 0 0,-1 0 0,0 0 0,0 0 0,1 0 0,-1 0 0,0 0 0,-22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4482">
    <iact:property name="dataType"/>
    <iact:actionData xml:id="d0">
      <inkml:trace xmlns:inkml="http://www.w3.org/2003/InkML" xml:id="stk0" contextRef="#ctx0" brushRef="#br0">6446 2858 0,'22'0'82,"0"0"-76,0 0 1,0 0-1,1 0 1,65 0 13,23 0-1,110 0 2,-198 0-2,287 22 1,44 0 0,-332-22-20,355 0 20,-67 22 0,44-22 0,23 22 0,-1-22 0,23 0 0,44 0 1,44 0-2,-66-22 1,0 22 0,22 0 0,-22 0 0,0 0 0,22 0 0,-45 0 0,23 0 0,-399 0-20,399 0 20,0 0 0,44-22 0,-22 0 0,0 0 0,-22 22 0,0 0 0,22 0 0,-22 0 0,-1 0 0,-21-22 0,-67-1 0,45 1 0,-67 0 0,0 22 0,22-22 1,-22 22-2,-88-22 1,-1 22 0,1 0 0,-23 0 0,1 0 1,65 0-2,46 0 1,-23-22 0,-67 0 0,-44 22 0,-88 0 0,-23 0 0,23 0 0,-45 0 0,0-23 0,1 23 0</inkml:trace>
    </iact:actionData>
  </iact:action>
  <iact:action type="add" startTime="12206">
    <iact:property name="dataType"/>
    <iact:actionData xml:id="d1">
      <inkml:trace xmlns:inkml="http://www.w3.org/2003/InkML" xml:id="stk1" contextRef="#ctx0" brushRef="#br0">14398 9171 0,'22'0'73,"0"0"-63,0 0-4,0 0-2,0 0 7,23 0 9,-1 0 0,0 0 0,67 0 0,110 0 1,-198 0-2,132 0 1,0-22 0,-45 22 0,-43 0 0,-23 0 0,23 0 0,21 22 0,23-22 0,-22 22 0,-23-22 0,23 0 0,43 0 0,24 0 0,-46 0 0,-65 22 0,-1-22 0,0 22 0,-22-22 0,0 0 0,1 22 0,-1-22 0,0 0 0,0 0 0,45 0 1,-1 0-2,0-22 1,1 22 0,-45 0 0,22 0 0,1 0 0,-23 0 0,22 0 0,0 0 0,1 0 0,21 0 0,1 0 0,-23 0 0,-22 0 20</inkml:trace>
    </iact:actionData>
  </iact:action>
  <iact:action type="add" startTime="16021">
    <iact:property name="dataType"/>
    <iact:actionData xml:id="d2">
      <inkml:trace xmlns:inkml="http://www.w3.org/2003/InkML" xml:id="stk2" contextRef="#ctx0" brushRef="#br0">7177 4143 0,'0'22'35,"0"0"-23,0 0-6,22 67 10,-22 21 5,22-43-1,-22 21-1,0-21 1,0 21 0,-22-65 0,44-23 248,0 0-217,0 0-31,1 0 8</inkml:trace>
    </iact:actionData>
  </iact:action>
  <iact:action type="add" startTime="23169">
    <iact:property name="dataType"/>
    <iact:actionData xml:id="d3">
      <inkml:trace xmlns:inkml="http://www.w3.org/2003/InkML" xml:id="stk3" contextRef="#ctx0" brushRef="#br0">7155 7930 0,'0'23'42,"0"-1"-33,22-22-6,-22 44 5,0 0 12,0 1 1,0-23-2,0 0 1,0 0-1,22 44 2,-22 23-1,22-22 0,-22-23-1,22-22 2,-22 22-1,22 1-1,-22 21 1,23-44 1,-23 0 19,0 1-21,0-1 1,0 0 1,0 0 1,0 0-5,-23 0 3,23 23 1,23-45 125,-1 0-133,0 0-4,0 0 3,44 0 8,-21 0 1</inkml:trace>
    </iact:actionData>
  </iact:action>
  <iact:action type="add" startTime="32614">
    <iact:property name="dataType"/>
    <iact:actionData xml:id="d4">
      <inkml:trace xmlns:inkml="http://www.w3.org/2003/InkML" xml:id="stk4" contextRef="#ctx0" brushRef="#br0">7088 9658 0,'22'0'12,"-22"22"-5,0 0 12,67 45 1,21 66 1,45-22-2,22-23 1,67 1 0,21-1 0,-220-88-1,309 67 1,67 21 0,21-43 1,1 21-2,-22-21 1,-67-23 0,-22 22 0,-22 0 0,0 1 0,67 21 0,43 0 0,45-21 0,-44 43 0,-89 1 0,0 0 0,-66-23 0,-111-22 0,-111-44-20,66 45 20,23-23 0,-44-22 0</inkml:trace>
    </iact:actionData>
  </iact:action>
  <iact:action type="remove" startTime="35427">
    <iact:property name="style" value="instant"/>
    <iact:actionData xml:id="d5" ref="#d4"/>
  </iact:action>
  <iact:action type="add" startTime="35347">
    <iact:property name="dataType" value="strokeEraser"/>
    <iact:actionData xml:id="d6">
      <inkml:trace xmlns:inkml="http://www.w3.org/2003/InkML" xml:id="stk5" contextRef="#ctx0" brushRef="#br1">15128 12870 0,'0'22'13,"0"0"-10,0 0 2,0 0-1,0 1 1,0-1-1,0 0-2,0 0 2,0 0 0,0 0 1,-22-22-2,22 22-1,0 1 1,0-1 0,-22 0 1,22 0-2,-22-22 0,22 22-1,0 0 1,-22-22-1,22 23 0,-23-1 1,23 0 0,-22 0 1,22 0 0,0 0-2,-22 23-1,-22 43 4,44-66-3,0 1 0,-22-1 0,22 0 0,0 0 0,0 0 0,-22 0 0,22 23 0,0-23 0</inkml:trace>
    </iact:actionData>
  </iact:action>
  <iact:action type="add" startTime="43263">
    <iact:property name="dataType"/>
    <iact:actionData xml:id="d7">
      <inkml:trace xmlns:inkml="http://www.w3.org/2003/InkML" xml:id="stk6" contextRef="#ctx0" brushRef="#br0">7243 12959 0,'22'0'88,"1"0"-82,43 0 10,45 22 3,44 0 1,0-22 0,0 22 0,22 22 1,-22-21-2,-66-1 1,-23-22 0,1 0 0,21 22 0,-66-22 0,89 0 0,22 0 0,-22 0 0,-1 0 0,46 22 0,21 0 0,-44-22 0,0 0 0,-111 0-20,111 0 20,-1 0 0,24 0 0,-1-22 0,-23 0 0,46 22 0,-23 0 0,66 0 0,1 0 0,-23 0 0,0 0 0,-21 0 0,-23 0 0,0 0 0,-22 0 0,-23 0 0,23 0 0,22 0 0,-133 0-20,89 0 20,-22 0 0,44 0 0,44-22 0,0 22 0,-22 0 0,-22 0 0,-44 0 0,-23 0 0,0-22 0,-43 22 0,-1 0 0,0 0 0,0-23 0</inkml:trace>
    </iact:actionData>
  </iact:action>
  <iact:action type="add" startTime="56208">
    <iact:property name="dataType"/>
    <iact:actionData xml:id="d8">
      <inkml:trace xmlns:inkml="http://www.w3.org/2003/InkML" xml:id="stk7" contextRef="#ctx0" brushRef="#br0">6424 17588 0,'0'-22'60,"22"22"-56,0 0 3,0 0 0,0-22 0,23 22 13,65-22 1,-21 22-2,-23 0 1,1 0 0,-23 0 0,23 0 0,-1 0 0,-22 0 0,1 22 0,43-22 0,1 0 0,-45 0 2,-22 0-4,23 0 2,43 0 2,-21-22-3,-23 0 0,-22 22 1,0 0 0,45 0 0,-1 0 0,-22 0 0,1 0 0,-23 0 5,0 0-10,22 0 6,-22 0-1,1 0-1,21 0 1,22 0 0,1 0 0,-23 0 0,0 0 0,23-22 0,-23 22 0,23 0 0,-23 0 0,0 0 0,-22-23 0,23 23 0,-1 0 0,-22 0 0,22 0 0,-21 0 0,-1 0 0,0 0 0,0 0 0,22 0 0,1-22 0,-23 22 0,0 0 0,22 0 0,0 0 0,-21 0 0,21 0 1,-22 0-2,0 0 1,0-22 0,1 22 0,-1 0 0,0 0 0,22 0 0,-22 22 0,23-22 0,-23 0 0,0 0 0,0 0 0,0 0 0,0 0 0,23 0 0,-23 22 0,0-22 0,0 0 0,22 0 0,1 0 0,-23 0 1,0 23-1,-22-1-1,22-22 1,0 0 0,0 0 0,1 22 1,-1-22 0,0 0-3,0 0 3,0 0-2,0 0 1,0 0 0,1 0 0</inkml:trace>
    </iact:actionData>
  </iact:action>
  <iact:action type="add" startTime="61287">
    <iact:property name="dataType"/>
    <iact:actionData xml:id="d9">
      <inkml:trace xmlns:inkml="http://www.w3.org/2003/InkML" xml:id="stk8" contextRef="#ctx0" brushRef="#br0">7620 17965 0,'22'0'0,"0"0"5,0 0-2,155 0 15,244-67 4,-399 67-4,466-22 2,-1 67 0,-44 65 0,-244-43-20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45">
    <iact:property name="dataType"/>
    <iact:actionData xml:id="d0">
      <inkml:trace xmlns:inkml="http://www.w3.org/2003/InkML" xml:id="stk0" contextRef="#ctx0" brushRef="#br0">4807 1041 0,'0'23'88,"0"-1"-84,0 0 0,0 22 8,-22 0 8,22 1 0,0-23 49,0 0-65,0 0 10,0 0-1,0 0 8,-23 23-2,23 21 1,0-21 0,0-23 0,0 0 0,0 22-1,23 0 1,-23-21 0,0 21 0,0 0 0,22-44 0,-22 22 34,22-22 58,0 0-101,0 0-7,45 22 15,66 1 1,-23-1 2,-21-22-3,-67 0 0,45 22 1,-23-22 0,22 0 0,1-22 0,-1 22 0,-22-22 0,23 22 0,-1 0 0,1-23 0,-45 23 0,22 0 0,23 0 0,-23-22 0,45 22 0,-23 0 0,0 0 0,1 0 0,44 0 0,-45 22 0,23-22 0,21 23 0,1-1 0,0 0 0,0 0 0,22-22 0,-67 22 0,1-22 0,-45 0 0,0 0 0,22 0 0,-22 0 0,-22-44 1,0 22 3,0 0-8,0-45 4,22 23 0,-22-45 1,0 23-2,0-1 1,0 23 0,0 22-1,0 0 1,0-23 1,0 23-1,0 0-1,0 0 2,0 0-1,-22 0 50,0 22-62,0 0-2,-44-22 10,43-1 3,-87 23 1,-1 0 0,22 0 0,1 0 0,-45-22 1,-44 22-2,-1-22 1,1 22 0,44 0 0,0 0 0,23 0 0,21-22 0,-22 0 0,1 22 0,-23 0 0,-22 22 0,22-22 0,22 22 0,0 0 0,23-22 0,43 0 0,1 22 0,22-22 24</inkml:trace>
    </iact:actionData>
  </iact:action>
  <iact:action type="add" startTime="16048">
    <iact:property name="dataType"/>
    <iact:actionData xml:id="d1">
      <inkml:trace xmlns:inkml="http://www.w3.org/2003/InkML" xml:id="stk1" contextRef="#ctx0" brushRef="#br0">7553 17012 0,'22'0'14,"1"0"12,-23-22-19,44 22 12,22 0 1,-21-22-1,-1 22 2,0 0-2,1-22 3,-23 22-3,44 0 0,1 0 1,-1 0 0,23 0 0,21 0 0,1 0 0,22 0 0,-22 0 0,-45 0 0,1 22 0,-23-22 0,22 0 0,1 0 0,-1 0 0,1 0 0,-23 0 0,0 0 0,1 0 0,-23 0 0,22 0 0,-22 0 1,23 0-2,-1 0 1,44 0 1,1 0-2,0 22 1,-23-22 0,45 0 0,-45 22 0,-21-22 0,-23 0 0</inkml:trace>
    </iact:actionData>
  </iact:action>
  <iact:action type="add" startTime="26685">
    <iact:property name="dataType"/>
    <iact:actionData xml:id="d2">
      <inkml:trace xmlns:inkml="http://www.w3.org/2003/InkML" xml:id="stk2" contextRef="#ctx0" brushRef="#br0">5914 2105 0,'-22'0'37,"0"0"-21,0 0-5,0 0 14,-1 0-25,-43 0 20,22 0 1,22 0-2,-23 0 1,-21 22 0,22-22 0,21 0 0,23 22 206,0 0-220,0 0 1,0 0-4,0 45 16,0-45 0,0 89 1,0-1 0,0-21 0,0 0 0,23-1 0,-23-21 0,22-23 0,-22 23 0,22-1 0,-22-22 0,22 45 0,-22-23 0,0 23 0,22-45 0,-22 1 0,0 21 0,22-22 0,-22 45 0,0-23 0,0 45 0,22 0 0,-22 44 0,23-22 0,-23 0 0,0 0 0,0 0 0,22 22 0,-22 22 0,0 89 0,0-45 0,22 67 0,-22 22 0,0-22 0,0 22 0,0 45 0,0-23 0,0 45 0,0-355-20,-22 310 20,22-310-20,-22 310 20,22-309-20,-23 331 20,-43 0 0,44-44 0,-22-22 0,-1 89 0,1 0 0,22 21 0,22-376-20,-22 311 20,22-23 0,-22-66 0,-1 21 0,-21 23 0,22 0 0,-22-22 0,21-67 0,1-21 0,0-1 0,22-22 0,0-133-20,0 111 20,0 44 0,-22 23 0,22-23 0,0 22 0,-22 23 0,0-1 0,0 23 0,22-1 0,-23 1 0,-21 0 0,22-1 0,0-21 0,22-1 0,-22 1 0,22-45 0,0 23 0,0-23 0,0-44 0,22 44 0,22-44 0,0 22 0,1-22 0,21-23 0,-22 1 0,1 0 0,21 0 0,1-45 0,-45-44 0,-22 1 0,22-23 0,0 0 41,0 0-17,0 0-4,1 0-28,-23-23-9,22 23 17,0 0 16,0 0-21,0 0-6,45 0 13,-45 0-4,44 0 2,1-22 0,-45 22 0,22 0 0,-22-22 0,0 22 0,-44 0 40,0 0-40,0 0-18,0 0 39,-23-44-24,23 22 3</inkml:trace>
    </iact:actionData>
  </iact:action>
  <iact:action type="add" startTime="32612">
    <iact:property name="dataType"/>
    <iact:actionData xml:id="d3">
      <inkml:trace xmlns:inkml="http://www.w3.org/2003/InkML" xml:id="stk3" contextRef="#ctx0" brushRef="#br0">10942 3633 0,'0'22'88,"0"0"-72,0 45 2,0-23 3,0 0-1,0 1 0,0-23 0,0 0-1,0 22 3,0-22-3,0 1 28,0-1 24,0 0-52,-22-22 60,0 0-65,0 0-4,0 0-1,-1 0 5,1 0 3,-22 0 3,22 0-1,0 0 41,22 22 43</inkml:trace>
    </iact:actionData>
  </iact:action>
  <iact:action type="add" startTime="34200">
    <iact:property name="dataType"/>
    <iact:actionData xml:id="d4">
      <inkml:trace xmlns:inkml="http://www.w3.org/2003/InkML" xml:id="stk4" contextRef="#ctx0" brushRef="#br0">10920 3589 0,'-22'0'59,"0"0"-41,0 0-1,-1 0 4,1 0-1,0 0 51,0 0-43,0 0-27,22 22 170,22-22-167,0 0 5,-22 22 6,22-22 5,0 0-20,1 0 20,-46 0 84,1 0-92,0 0 6,0-22-3,0 22 2</inkml:trace>
    </iact:actionData>
  </iact:action>
  <iact:action type="add" startTime="44142">
    <iact:property name="dataType"/>
    <iact:actionData xml:id="d5">
      <inkml:trace xmlns:inkml="http://www.w3.org/2003/InkML" xml:id="stk5" contextRef="#ctx0" brushRef="#br0">7797 4032 0</inkml:trace>
    </iact:actionData>
  </iact:action>
  <iact:action type="add" startTime="44711">
    <iact:property name="dataType"/>
    <iact:actionData xml:id="d6">
      <inkml:trace xmlns:inkml="http://www.w3.org/2003/InkML" xml:id="stk6" contextRef="#ctx0" brushRef="#br0">7332 4054 0,'22'0'119,"0"0"-109,0 0-1,0 0-3,1 0 14,21 0-20,-22 0 20,44 0 1,-21 0-2,-23 0 1,22 0 1,1 0-1,-1 0-1,0 0 1,0 0 0,1 0 1,-1 0-2,-22 0 1,22 0 1,1 22-1,-1-22-1,0 0 1,23 0 0,-23 0 1,-22 0-2,23 0 1,-1 0 0,22 0 0,-21 0 0,-23 0 1,0 0-2,0 0 1,0 0 0,0 0 1,23 0-2,-23 0 2,0 0 0,22 0-3,-22 0 2,1 0 5,-1 22-10,22-22 5,0 0 1,-22 0-1,1 0-1,43 0 1,-22 0 0,1 0 0,-1 0 0,0 0 0,-22 0 2,23 0-4,-1-22 2,-22 22 0,0 0 2,0 0-4,1 0 2,-1 0 1,22 0-2,-22 0 8,0 0-14,23-22 9,-23 22-3,0 0 0,0 0 1,0 0 0,0 0 1</inkml:trace>
    </iact:actionData>
  </iact:action>
  <iact:action type="add" startTime="53013">
    <iact:property name="dataType"/>
    <iact:actionData xml:id="d7">
      <inkml:trace xmlns:inkml="http://www.w3.org/2003/InkML" xml:id="stk7" contextRef="#ctx0" brushRef="#br0">7553 4475 0,'22'0'66,"1"0"-58,-1 0 1,66 22 11,45-22 0,-22 0 0,0 0 0,0-22 0,-23 0 0,-21 22 0,-1-23 0,-44 23 2,0 0-4,0-22 2,1 22 0</inkml:trace>
    </iact:actionData>
  </iact:action>
  <iact:action type="add" startTime="59036">
    <iact:property name="dataType"/>
    <iact:actionData xml:id="d8">
      <inkml:trace xmlns:inkml="http://www.w3.org/2003/InkML" xml:id="stk8" contextRef="#ctx0" brushRef="#br0">6291 5272 0,'0'22'102,"0"1"-89,0-1-5,-22 22 9,22 22 3,0 1 0,0-23 0,0 0 0,0-21 12,0-1-7,0 0 152,22-22-157,0 0-14,0 0-1,22 0 10,1 0 5,-67 0 188,-1 0-194,1 0-6,0 0 3,-22 0 8,22 22 1,-1-22 0,23-22 137,0 0-142,0 0-5,0-1 7,0 1 4,0 0-1,0-22-20,0 0 20,0 21 1,0 1-1,0-22-1,23 0 2,-23 22 0</inkml:trace>
    </iact:actionData>
  </iact:action>
  <iact:action type="add" startTime="61453">
    <iact:property name="dataType"/>
    <iact:actionData xml:id="d9">
      <inkml:trace xmlns:inkml="http://www.w3.org/2003/InkML" xml:id="stk9" contextRef="#ctx0" brushRef="#br0">7731 17788 0,'22'0'48,"0"0"-36,0 0-8,22 0 15,23 0 1,21-23 1,-21 23-1,-1 0 0,1 0 1,-1-22-2,-44 22 0,67-22 1,-23 0 1,-44 22-2,23 0 1,-1 0 0,-22 0 0,0 0 0,0 0 0,23 0 0,-23 0 0,22 0 0,23 0 3,-23 0-5,0 0 1,-22 0 15,1 0-7,-1 0-6,0 22-2,22-22 1,-22 0-1,0 0 1,1 0 6,-1 0-10,0 0 2,22 0 2,-22 0 0,1 0 0,-1 0 2,0 0-2,0 0-1,0 0 1,0 0 0,0 0 1,1 0-3,-1 0 42,0 0-57</inkml:trace>
    </iact:actionData>
  </iact:action>
  <iact:action type="add" startTime="74897">
    <iact:property name="dataType"/>
    <iact:actionData xml:id="d10">
      <inkml:trace xmlns:inkml="http://www.w3.org/2003/InkML" xml:id="stk10" contextRef="#ctx0" brushRef="#br0">6933 6779 0,'22'0'87,"0"0"-80,1 0-1,65 0 14,67 0 1,-155 22-2,133 0 1,-44-22 0,-45 0 0,-22 0 0,45 22 0,-1-22 0,1 0 0,-1 0 0,0 0 0,1 0 0,-1 0 0,1 0 0,-45 0-20,22 0 20,45 0 0,-45 0 0,23 0 0,21 0 0,-44-22 0,1 22 0,-1 0 0,0 0 0,1 0 0,-1 0 0,0 0 0,1 0 0,-1 0 0,0 0 0,0 0 0,23 0 0,-1 0 0,-21 0 0,21 0 0,-22 0 0,-21 0 0,43 0 0,0-22 0,-21 22 0,-23-22 0</inkml:trace>
    </iact:actionData>
  </iact:action>
  <iact:action type="add" startTime="76535">
    <iact:property name="dataType"/>
    <iact:actionData xml:id="d11">
      <inkml:trace xmlns:inkml="http://www.w3.org/2003/InkML" xml:id="stk11" contextRef="#ctx0" brushRef="#br0">8129 7266 0,'22'0'78,"1"0"-69,21 0 3,-22 0-8,0 0 15,89 44 1,22-22 0,0-22 0,22 22 0,0-22 0,22 0 0,-44 0 0,-45 0 0,-43 23 0,21-1 0,-22-22 0,45 0 0,-45 0 1,23 0-2,-23 0 2,23 0-2,-23 0 1,44 0 0,-21 0 0,-23-22 0,-22 22 0,23 0 0</inkml:trace>
    </iact:actionData>
  </iact:action>
  <iact:action type="add" startTime="90016">
    <iact:property name="dataType"/>
    <iact:actionData xml:id="d12">
      <inkml:trace xmlns:inkml="http://www.w3.org/2003/InkML" xml:id="stk12" contextRef="#ctx0" brushRef="#br0">7132 11829 0,'23'0'27,"-1"0"-19,0 0 0,89 0 11,66-22 1,44 22 1,89 0 0,-287 0-3,-1 0-18,443 0 20,44-44 0,-88-1 0,-177 1 0,-156 22 0</inkml:trace>
    </iact:actionData>
  </iact:action>
  <iact:action type="add" startTime="91568">
    <iact:property name="dataType"/>
    <iact:actionData xml:id="d13">
      <inkml:trace xmlns:inkml="http://www.w3.org/2003/InkML" xml:id="stk13" contextRef="#ctx0" brushRef="#br0">7044 11940 0,'0'22'75,"0"0"-64,0 0-1,-22-22 4,22 44 7,-22 23-2,-1-1-18,-21-43 19,44 43 0,-22 0-1,0 23 1,0 22 1,22-23-2,0 45 1,0-22 0,44 22 1,-44-111-1,22 89-1,0-67 1,0 0 0,-22 1 0,0-1 0,0 0 0,0 1 0,0-23 0,0 0 1,0 0-2,0 0 3,0 0-4,0 23 3,-22-23-1,22 0-1,-22-22 1,22 22 16,0 0 16,0 1 12,-22-23-56,22 22 14,0 0-4,22-22 104,0 0-112,0 0-2,1 0-3,21 0 10,44 0 5,-65 0 0,-1 0 20,0 0-39,0 0 58,0 0-42,-44 0 26,0 0-35</inkml:trace>
    </iact:actionData>
  </iact:action>
  <iact:action type="add" startTime="93362">
    <iact:property name="dataType"/>
    <iact:actionData xml:id="d14">
      <inkml:trace xmlns:inkml="http://www.w3.org/2003/InkML" xml:id="stk14" contextRef="#ctx0" brushRef="#br0">7066 12050 0,'22'0'30,"0"0"-11,0 0-10,45 0 9,-89 0 84,0 0-96,-1 0 1,1 0 18,-44 0-25,-1 0 20,1 23 0,44-1 1</inkml:trace>
    </iact:actionData>
  </iact:action>
  <iact:action type="add" startTime="94578">
    <iact:property name="dataType"/>
    <iact:actionData xml:id="d15">
      <inkml:trace xmlns:inkml="http://www.w3.org/2003/InkML" xml:id="stk15" contextRef="#ctx0" brushRef="#br0">7000 13712 0,'-23'0'164,"1"0"-156,0 0 4,-22 0 4,22 0 5,0 0 32,-1 0-42,1 22 5,0 0 4,0-22 1,22 22 313,0 0-330,0 1 2,22-1 0,-22 22 3,0 111 11,22 0 0,-22 0 1,0-22-3,22-22 3,1-23-2,-1 23 2,-22 0-1,0-22 0,0-23 0,0-44-1,22 0 1,-22 45 0,22-1 0,-22-44 0,0 1 0,0-1 0,0 0 0,0 22 0,0-22 13,0 0 454,22-22-479,0 0 10,0 23-3,23-1 4,21-22 3,-44 0-3,23 0 0,-23 0 1,0 0 0,0 0 0,-44 0 114,0 0-117,0-22-5</inkml:trace>
    </iact:actionData>
  </iact:action>
  <iact:action type="add" startTime="100665">
    <iact:property name="dataType"/>
    <iact:actionData xml:id="d16">
      <inkml:trace xmlns:inkml="http://www.w3.org/2003/InkML" xml:id="stk16" contextRef="#ctx0" brushRef="#br0">8107 13380 0,'0'22'16,"22"-22"-6,0 22 76,1-22-78,-1 0 3,0 22-3,0-22-2,0 22 4,0-22 10,45 22-2,-45 0 3,44-22-2,1 23 1,-1-23 1,-44 22-1,45-22-1,-1 22 1,23-22 1,-45 0-1,23 22 0,-23-22-1,0 0 1,0 0 0,23 0 0,-23 0 0,1 0 0,-23 0 0,22 0 0,-22 0 0,0 0 1,0-22-1,45 22-1,21 0 2,1-22-1,-22 22 0,-23 0 0,0 0-1,45 0 1,-23 0 0,-22 0 1,23 0-1,-23 0 0,23 0 0,-1 0 0,1-22 0,-23 22-1,0 0 2,-22 0-1</inkml:trace>
    </iact:actionData>
  </iact:action>
  <iact:action type="add" startTime="102128">
    <iact:property name="dataType"/>
    <iact:actionData xml:id="d17">
      <inkml:trace xmlns:inkml="http://www.w3.org/2003/InkML" xml:id="stk17" contextRef="#ctx0" brushRef="#br0">8705 15041 0,'22'0'41,"0"0"-31,1 0 8,-1 0 1,0 0 1,0 0-9,0 0 1,45 0 8,-1 0 0,-22 0 0,23 0 0,-23 0 0,0 0 0,1 0 0,-23 0 0,0 0 0,0 0 0,67 0 0,21-22 0,-43 22 0,-23 0 0,-22 0 0,1 0 0,21 0 0,0-22 0,0 22 0</inkml:trace>
    </iact:actionData>
  </iact:action>
  <iact:action type="add" startTime="121875">
    <iact:property name="dataType"/>
    <iact:actionData xml:id="d18">
      <inkml:trace xmlns:inkml="http://www.w3.org/2003/InkML" xml:id="stk18" contextRef="#ctx0" brushRef="#br0">13910 16148 0,'0'23'94,"0"-1"-81,0 0 5,0 0 2,0 45 0,-22-1 0,0 0 0,0 1 0,0-23 1,22-22-2,-23-22 21,1 0-32,0 0 4,-44 0 8,21 0 0,23 0 1,0 0-2,44 0 150,0 0-159</inkml:trace>
    </iact:actionData>
  </iact:action>
  <iact:action type="add" startTime="123210">
    <iact:property name="dataType"/>
    <iact:actionData xml:id="d19">
      <inkml:trace xmlns:inkml="http://www.w3.org/2003/InkML" xml:id="stk19" contextRef="#ctx0" brushRef="#br0">13445 16126 0,'22'0'36,"0"0"-15,1 0-8,-1 0-3,0 0 1,22 0 9,0 0 0,23 0 0,-23 0 0,0 0-1,-21 0 1,-1 0 0,0 0 1,44 0-1,-21 0 0,-45 22 189,0 1-185,0-1-13,0 0 5,-22 44 3,22 1 2,0-45 19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12424">
    <iact:property name="dataType"/>
    <iact:actionData xml:id="d0">
      <inkml:trace xmlns:inkml="http://www.w3.org/2003/InkML" xml:id="stk0" contextRef="#ctx0" brushRef="#br0">23412 5892 0,'0'0'1,"-22"0"1,0 0 6,0 0-3,-288 23 23,288-1-8,-443 22-1,-311 0 1,-132 1 0,89 43 0,88-21 0,66-1 0,89-44 0,89 0 0,22-22 0,22 0 0,22 0 0,22 0 0,111 23 0,89-23 0,66-23 0,22-21 0,-88 0 0,22 0 0,22 21 0,-22-43 0,22-45 0,66 23 0,23-1 0,21-22 0,-43 0 1,21 1-1,23-23 0,0 0-1,21-44 1,-43-45 0,0 1 0,21 43 0,1-43 0,22-45 1,-22 22-1,-1 1-1,45 21 2,-22 1-2,22 21 2,22-43-2,0 43 2,1 1-2,-1 22 1,-22 0 1,22 22-2,0 66 1,0 23 0,22-23 0,45 22 0,66 1 1,111 44-1,66 22-1,178 22 1,88 22 0,88-44 0,45 22 0,0-22 0,0 23 1,-66-23-2,-45 0 2,-22-23-2,0 23 2,0-44-1,-22 0 0,-45 0 0,-21 21 0,-89 1-1,-156 22 1,-43 0 0,-1-22 1,23 0-1,-67 0-1,-88 22 2,-67 0 47</inkml:trace>
    </iact:actionData>
  </iact:action>
  <iact:action type="add" startTime="15263">
    <iact:property name="dataType"/>
    <iact:actionData xml:id="d1">
      <inkml:trace xmlns:inkml="http://www.w3.org/2003/InkML" xml:id="stk1" contextRef="#ctx0" brushRef="#br0">11031 4298 0,'0'22'27,"0"0"-21,0 0-2,22 22 6,0 89 8,0 67 2,0 43 0,-22 1 1,0-222-3,0 177 3,0-21-2,0-45 2,0-89-1,23-22-1,-46-44 2,1-22-1,0 21 0,0 23 23,22-22-26,-22-22 3,0-89 1,22 111-2,-23-89 1,23 23 0,-22 43 0,22 67 23,45 89-25,21 0 1,-22 0 1,-21-89 0,-1 22 0,0-44 0,-22 22 0,0 0 0,22-22 0,-22-22 42,22 22-59,-22-88 12,22-1 5,-22 23 0,0 21 0,0 23 0,0 0 0,0 0 2,0 44 31,0 0-32,-22-22-17,-111 67 16</inkml:trace>
    </iact:actionData>
  </iact:action>
  <iact:action type="remove" startTime="20426">
    <iact:property name="style" value="instant"/>
    <iact:actionData xml:id="d2" ref="#d0"/>
  </iact:action>
  <iact:action type="add" startTime="20364">
    <iact:property name="dataType" value="strokeEraser"/>
    <iact:actionData xml:id="d3">
      <inkml:trace xmlns:inkml="http://www.w3.org/2003/InkML" xml:id="stk2" contextRef="#ctx0" brushRef="#br1">23013 9990 0,'0'-22'1,"0"0"0,0 0 0,0 0 1,0-1-1,23 1 1,-23 0-1,0 0 1,0 0 0,0 0-1,0 0 1,0-1-1,0 1 1,0 0-1,0 0 2,0 0-1,0 0 0,0-1-1,0 1 0,0 0 1,0 0 0,0 0 0,0 0 0,0 0 1,0-1-3,0 1 2,0 0 0,0 0-1,22 22 0,-22-22 0,0 0 1,0-1 0,0 1-1,0 0 0,22 0 2,-22 0-2,0 0 0,0 0 2,0-1-2,22 1 1,-22 0-1,0 0 1,0 0-2,0 0 2,0 0 0,0-1-1,22 1 0,-22 0 0,0 0 1,0 0-1,0 0 2,0-1-2,22 1 0,-22 0 0,0 0 0,0 0 1,0 0 0,0 0-1,0-1 1,0 1-1,0 0 0,0 0 0,22 22 0,-22-22 0,0 0 2,0 0-2,0-1 0,0 1 0,0 0 1,0 0 0,0 0 0,0 0 0,0-1 0,0 1 0,0 0 0,0 0 0,0 0 0,0 0-1,0 0 2</inkml:trace>
    </iact:actionData>
  </iact:action>
  <iact:action type="add" startTime="25496">
    <iact:property name="dataType"/>
    <iact:actionData xml:id="d4">
      <inkml:trace xmlns:inkml="http://www.w3.org/2003/InkML" xml:id="stk3" contextRef="#ctx0" brushRef="#br0">14951 3035 0,'22'0'91,"-22"22"-85,45-22 10,21 0 4,1 0-1,-1 0 3,-44 0-3</inkml:trace>
    </iact:actionData>
  </iact:action>
  <iact:action type="add" startTime="37096">
    <iact:property name="dataType"/>
    <iact:actionData xml:id="d5">
      <inkml:trace xmlns:inkml="http://www.w3.org/2003/InkML" xml:id="stk4" contextRef="#ctx0" brushRef="#br0">21663 3079 0,'22'0'58,"0"0"-9,0 0-39,0 0-2,0 22-1,0-22 1,1 0 6,65 0 5,1 0 1,-1 0 0,-21 0 0,-23 0 0,-22 0 6,0 0-12,67 23 6,0-23 1,-67 0 0,0 0 22,0 0-27,0 22 3,23-22 1,-23 22 0,0-22 2,0 0-4,0 0 3,0 0-1,0 0 19,1 0-33,-1 0 11,0 0 1</inkml:trace>
    </iact:actionData>
  </iact:action>
  <iact:action type="add" startTime="40743">
    <iact:property name="dataType"/>
    <iact:actionData xml:id="d6">
      <inkml:trace xmlns:inkml="http://www.w3.org/2003/InkML" xml:id="stk5" contextRef="#ctx0" brushRef="#br0">21995 5206 0,'22'0'69,"0"0"-52,-22-22 3,89 22-20,21-23 21,1 1-1,0 22 0,22 0 0,0-22 2,-89 22-4</inkml:trace>
    </iact:actionData>
  </iact:action>
  <iact:action type="add" startTime="43901">
    <iact:property name="dataType"/>
    <iact:actionData xml:id="d7">
      <inkml:trace xmlns:inkml="http://www.w3.org/2003/InkML" xml:id="stk6" contextRef="#ctx0" brushRef="#br0">18628 3035 0,'0'0'1,"22"0"6,0 0 36,1 0-36,21 0 4,67 0 9,21 22 0,-21 0 1,-89-22-3,23 22 2</inkml:trace>
    </iact:actionData>
  </iact:action>
  <iact:action type="add" startTime="63330">
    <iact:property name="dataType"/>
    <iact:actionData xml:id="d8">
      <inkml:trace xmlns:inkml="http://www.w3.org/2003/InkML" xml:id="stk7" contextRef="#ctx0" brushRef="#br0">11274 14664 0,'23'0'136,"-1"0"-123,0 0-6,0 0-1,44 0 15,-21 0-2,-23 0 0,67 0 1,21 0 0,-21 0 0,-23 0 0,-21 0 0,-23 0 0,22 22 0,-22 1 0,0-1 0,1-22 43,-1 0-26,0 0-17,22 0-20,0 0 21,-21 0 62</inkml:trace>
    </iact:actionData>
  </iact:action>
  <iact:action type="add" startTime="75445">
    <iact:property name="dataType"/>
    <iact:actionData xml:id="d9">
      <inkml:trace xmlns:inkml="http://www.w3.org/2003/InkML" xml:id="stk8" contextRef="#ctx0" brushRef="#br0">11562 16835 0,'23'0'105,"-1"0"-96,0 0-1,0 0-1,67 0 12,-23 0 0,0 0 1,1 0 1,-23 0-2,1 0 1,-1-22 0,-22 22 0,0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82">
    <iact:property name="dataType"/>
    <iact:actionData xml:id="d0">
      <inkml:trace xmlns:inkml="http://www.w3.org/2003/InkML" xml:id="stk0" contextRef="#ctx0" brushRef="#br0">3101 5405 0,'0'22'156,"0"0"-140,0 1-4,22-1 7,1-22 40,-1 0-40,0 0-17,0-22 18,0 22 0,-22-23 10,0 1 36,-22 22-52,22-22-4,-44 22 10,22 0 1,-1 0-2,1 0 50,0 0-62,0 0 5,0 22 0,0 0 8,22 1-2,0-1 8,22-22 9,0 0-34,0 22 20,0-22-4,23-22 4,21 22-2,-66-22 2,22 22-1,-22-23 0,0 1-1,0 0 3,-22 22-3,22-22 0,-22 22 2,0-22-1,-23 22 0,1 0 0,22 44 0,22 0 0,0-21 0,22-1 0,0-22 0,0 0 0,23 0 0,-23-22 0,-22-1 0,0 1 1,-22 22 0,0-22-2,-23 22 1,1 0 0,22 0-1,22 22 13,0 0-22,22 1 9,-22-1 0,22 0 1,0-22 0,45 0-1,-45-44 2,-22-1-1,0 23-1,0 0 2,-22 0-1,0 0-1,-1 22 2,-43 0-1,44 0 0,22 22 1,0 22-1,22-44 0,0 0-1,0 0 1,0 22-1,23-22 2,-1 0-1,0-22 0,-44 0 1,0 0 2,-22 22-1,0 0-6,0 0 2,-67 44 2,23 0 0,66-21 1,22-23 0,0 0-2,-22 22 0,67 0 1,-45-22-19</inkml:trace>
    </iact:actionData>
  </iact:action>
  <iact:action type="add" startTime="43272">
    <iact:property name="dataType"/>
    <iact:actionData xml:id="d1">
      <inkml:trace xmlns:inkml="http://www.w3.org/2003/InkML" xml:id="stk1" contextRef="#ctx0" brushRef="#br0">2968 7886 0,'23'0'98,"-1"0"-81,0 0-13,0 0 14,22 0 2,23 0 0,-45 0 0,0 0 0,-44 0 84,0 0-90,0 0 0,-1 0-4,-21 22 9,0-22 0,66 0 100,0 0-99,0 0-3,0 0-9,23 0 8,21-22 5,1 0-1,-90 22 61,1 0-74,0 0-1,0 0 0,-44 22 13,-1-22 1,67-22 268,0 0-277,0 0 0,0-1 16,0 46 106,0-1-126,0 0-1,0 0 0,0-44 124,0 0-125,0 0 8,0-1 0,22 23-3,-22 23 68,22-23-67,-22 22-1,0 0 10,23 22 0,-23-66 63,0-44-69,0 43-10,22-65 17,-22 66-3,22 0 2,-22 44 16,0 0-31,0 66 16,0 23-2,0-66 2,0-68 75,0 1-84,0-22 5,0 0-2,0 21 4,0 46 48,0-1-61,0 0 1,0 44 13,0-21 0,0-67 58,0-1-66</inkml:trace>
    </iact:actionData>
  </iact:action>
  <iact:action type="add" startTime="45792">
    <iact:property name="dataType"/>
    <iact:actionData xml:id="d2">
      <inkml:trace xmlns:inkml="http://www.w3.org/2003/InkML" xml:id="stk2" contextRef="#ctx0" brushRef="#br0">2924 7886 0,'22'0'55,"0"22"-39,1-22-10,43 0 15,23 0-2,-45 0 2,-22 0-2,22 0 0,67-22 1,-45 22 0,-43 0 11,-23-22-11,-23 22 12,-43 0-3,44 0-20,-22 0 11,-45 0 0,0 0 0,23 0 0,44 0 0,0 0 0,0 0 0,44 0 75,0 0-89,0 0 0,0 0-2,0 0 5,0 0 12,-22-22 107</inkml:trace>
    </iact:actionData>
  </iact:action>
  <iact:action type="add" startTime="46872">
    <iact:property name="dataType"/>
    <iact:actionData xml:id="d3">
      <inkml:trace xmlns:inkml="http://www.w3.org/2003/InkML" xml:id="stk3" contextRef="#ctx0" brushRef="#br0">3123 7775 0,'0'22'62,"0"1"-52,0-1 10,0 0-3,0 0 86,0 0-95,0 0 67,0 1-51,0-46 156,0 1-166,0 0-10,0 0 16,0 0-1,0 0 1,0-1 0</inkml:trace>
    </iact:actionData>
  </iact:action>
  <iact:action type="add" startTime="53910">
    <iact:property name="dataType"/>
    <iact:actionData xml:id="d4">
      <inkml:trace xmlns:inkml="http://www.w3.org/2003/InkML" xml:id="stk4" contextRef="#ctx0" brushRef="#br0">3146 9127 0,'0'-23'123,"0"1"-97,0 0-18,0 0 14,0 44 93,0 0-111,0 0 6,0 1 4,0-1-8,0 0 6,0 0 8,0-44 117,0 0-128,0 0 7,0-1-11,0 1 8,0 0 6,22-22 1,-22 22 0,0-1 0,0 1 1,0 44 29,0 1-40,0 43 10,0 1 0,0-45-1,0 22 1,0-66 59,0 0-68,0 0-6,0-1 20,0-43-23,0 22 17,0 21 1,0 46 48,0-1-61,0 0-1,0 67 13,0-23 2</inkml:trace>
    </iact:actionData>
  </iact:action>
  <iact:action type="add" startTime="55561">
    <iact:property name="dataType"/>
    <iact:actionData xml:id="d5">
      <inkml:trace xmlns:inkml="http://www.w3.org/2003/InkML" xml:id="stk5" contextRef="#ctx0" brushRef="#br0">2968 9127 0,'23'0'114,"-1"0"-106,0 0-2,0 0 14,44 0-19,1 0 20,-1-23-2,1 23 1,-1-22 1,-22 0 8,-66 22 104,-22 0-119,0 0 0,22 0-9,-1 0 4,1 0 6,-44 0 5,22 0 0,21 0 0,1 0 1,0 0-2,0 22 1,44-22 122,0 0-128</inkml:trace>
    </iact:actionData>
  </iact:action>
  <iact:action type="add" startTime="73897">
    <iact:property name="dataType"/>
    <iact:actionData xml:id="d6">
      <inkml:trace xmlns:inkml="http://www.w3.org/2003/InkML" xml:id="stk6" contextRef="#ctx0" brushRef="#br0">3168 10168 0,'-22'0'120,"-1"0"-95,23 22-21,-22-22 20,0 22-2,22 0 181,-22-22-198,22 22 36,-22-22-10,22 22-16,-22-22 64,22 23-74,0-1 4,-22-22 13,22 22-12,0 0 301,0 0-286,22-22-14,-22 22-6,0 0 21,22-22-4,0 0 2,0 0 10,0 23-32,0-23 18,1 0 0,-1 22 0,22-22 0,0 0 0,-22 0 0,-22-22 269,0-1-276,23 23 4,-23-22-13,0 0 14,22-22 1,-22 22 1,0 0 6,0-1 109,-22 23-67,22-22-63,-23 22 20,1-22-24,-22 22 19,0-22 0,-1 0 0,23 22 88,0 0-92,22 22-12,-22-22 8,0 44 8,22-22 0,-22 1 2,22-1-6,0 0 7,0 0-4,0 0 19,22-22 10,-22 22-34,22-22 6,0 0 0,0 0 2,0 0-3,1 0 0,-1 0 1,0 0 0,0-22 0,-22 0 53,0 0-51,0 0 18,-22 22-35,0 0 33,0-22-16,-1 22-1,23 22 56,0 0-69,0 0 6,0 0 6,0 22 0,0-21 0,23-23 0,-1 0 21,-22-23-14,0 1 13,0 0-28,0-22 8,0 22 1,-22 22 57,22 22-46,0 0-27,0 0 7,0 0 0,0 0 8,22 1 0,44-23 0,-44 0 0,-22-23 0,0 1 0,0 0 0,0 0 1,0 0 12,-22 22-21,0 0 2,-22 0 6,-1 22 0,45 0-2,-22 22 2,22-21 0,0-1 1,45-22 0,21-22-1,-44 22-1,22-45 1,-44 1-1,0 22 1,0 0 0,0 0 2,-22 22-3,0 0 0,-44 0 1,-23 44 0,45 0 0,44 0 0,22-21 3,22-23-4,1 0 1,-23 0-1,22-45 1,-22 1-1,-22 0 2,0 22-1,0-1-1,-22 23 1,0 0 0,-22 0 1,-23 45-2,45-23 2,0 22-1,22 0-1,22-21 3,0-23-4,22 22 3,23-22-1,-45-22-1,0-1 1,-22-21 0,0 0 0,-22 22 3,0 22 38,0 0-45,-23 0 6,45 22-3,-22 0 0,0 22 2,22 1-2,0-1 1,44-22 0,-21-22 1,21 0-1,0 0 0,-22-22-1,0-45 12,-22 1-22,0 44 11,0-45 1,0 23-1,0 22 0,-22 22 49,0 0-52,-22 0-1,0 22 3,44 0 22,-23-22-23,1 22 3,0 1-1,22-1 0,-22-22 1,22 22 4,0 0-4,22-22 45,-22 22-59,67-22 13,-45 0 0,22 0 0,-22 0 18,-22-22-15,0 0-4,0 0 1,0 0-1,0-1 1,0 1 0,0 0 20,-22 22 23,0 0-46,0 0 3,0 0-19,22 22 19,-23-22 0,1 0 1,0 0 4,22 22-5,0 1 5,0-1 100,22-22-72,0 0-24</inkml:trace>
    </iact:actionData>
  </iact:action>
  <iact:action type="add" startTime="93206">
    <iact:property name="dataType"/>
    <iact:actionData xml:id="d7">
      <inkml:trace xmlns:inkml="http://www.w3.org/2003/InkML" xml:id="stk7" contextRef="#ctx0" brushRef="#br0">3079 11231 0,'0'22'88,"0"0"-68,22 0-18,-22 0 10,0 1-1,0-1 6,0 22 1,0-22 1,0 0 1,0 1 0,0-1 0,-22-22 0,22 44 1,0-22-2,0 0 1,0 0 14,0 1 12,-22-1-44,22 0 19,0 0-2,-22 0 0,22 0 26,22-22 99,-22 23-126,22-23 13,0 0-15,0 0-11,1-23 15,-1 1-19,22 0 19,-22 22 0,0 0 26,-22-22 136,0 0-175,0 0 4,0-1-5,0 1 5,0-22 6,0 22 3,0-45-1,0 23 1,0 22 0,0 0 13,-22 22 76,0 22-90,0-22-14,0 0 9,0 0 7,-1 0-1,1 0 0,0 0 0,-22 0 0,22 22 1</inkml:trace>
    </iact:actionData>
  </iact:action>
  <iact:action type="add" startTime="94943">
    <iact:property name="dataType"/>
    <iact:actionData xml:id="d8">
      <inkml:trace xmlns:inkml="http://www.w3.org/2003/InkML" xml:id="stk8" contextRef="#ctx0" brushRef="#br0">3079 11386 0,'0'22'50,"22"-22"-48,-22 22 16,0 0-12,22 1 9,-22 21 5,0 0 0,0 23 1,0-45-2,0-44 77,0-1-88,0 1 3,0 0-5,0 0 13,0-22 1,0 22 1,0-1-2,0 46 43,0-1-45,0 22-16,0 22 20,23-43-2,-23-46 84,22 23-97,-22-22-5,0-22 9,44-45 10,-22 45 1,-22 22-2,0 44 31,0 0-40,0 67 10,0-67 1,0 0-2</inkml:trace>
    </iact:actionData>
  </iact:action>
  <iact:action type="add" startTime="96014">
    <iact:property name="dataType"/>
    <iact:actionData xml:id="d9">
      <inkml:trace xmlns:inkml="http://www.w3.org/2003/InkML" xml:id="stk9" contextRef="#ctx0" brushRef="#br0">2902 11674 0,'22'0'65,"22"-22"-46,-21 22-13,-1 0 1,0 0-1,0 0 10,22-22 4,1-1 0,-1 23 0,-22 0 0,0 0 1,-44 0 44,0 0-51,22-22-13,-44 22 19,21 0 1,-21-22-1,0 22 0,66 0 79,0 0-81,0 0-12,0 0 10,1 0 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5930">
    <iact:property name="dataType"/>
    <iact:actionData xml:id="d0">
      <inkml:trace xmlns:inkml="http://www.w3.org/2003/InkML" xml:id="stk0" contextRef="#ctx0" brushRef="#br0">3810 7000 0,'22'0'47,"-22"-22"-43,22 22-3,0 0 9,1 0 9,87-22 1,45 0 0,67 22 0,-1 0 0,1 22 0,-45-22 0,-22-22-1,-44-1-18</inkml:trace>
    </iact:actionData>
  </iact:action>
  <iact:action type="add" startTime="34716">
    <iact:property name="dataType"/>
    <iact:actionData xml:id="d1">
      <inkml:trace xmlns:inkml="http://www.w3.org/2003/InkML" xml:id="stk1" contextRef="#ctx0" brushRef="#br0">4009 8396 0,'23'0'61,"-1"0"-52,0 0-3,0 0 0,44 0 8,45 0 6,-89 0 0,89 0-1,66 0 1,23 0 0,21 22 0,-44-22 0,-44 0 0,-22-22 0,0-1 7,-23 1-14,-43 22 7,21 0 0,-22 0 0,1 0 0,-1 22 0,0-22 1,1 0-2,-23 0 1,0 0 1,22 0 0,0 0-2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A87B5-D39B-42E5-8F66-21D64F406492}" type="datetimeFigureOut">
              <a:rPr lang="en-SE" smtClean="0"/>
              <a:t>2020-04-13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4151C-E274-4E0C-BE4B-E18D2FC1A74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4728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5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3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40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44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03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9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66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08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02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47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12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08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9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15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1347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49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9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45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9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9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9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2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3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4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39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150.png"/><Relationship Id="rId4" Type="http://schemas.microsoft.com/office/2011/relationships/inkAction" Target="../ink/inkAction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8.png"/><Relationship Id="rId5" Type="http://schemas.microsoft.com/office/2011/relationships/inkAction" Target="../ink/inkAction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microsoft.com/office/2011/relationships/inkAction" Target="../ink/inkAction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2.png"/><Relationship Id="rId5" Type="http://schemas.microsoft.com/office/2011/relationships/inkAction" Target="../ink/inkAction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microsoft.com/office/2011/relationships/inkAction" Target="../ink/inkAction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microsoft.com/office/2011/relationships/inkAction" Target="../ink/inkAction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 bild som visar ljus&#10;&#10;Automatiskt genererad beskrivning">
            <a:extLst>
              <a:ext uri="{FF2B5EF4-FFF2-40B4-BE49-F238E27FC236}">
                <a16:creationId xmlns:a16="http://schemas.microsoft.com/office/drawing/2014/main" id="{934C58FD-610A-46F6-B6DA-019BC08C5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6" b="49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BE35EE5-405D-4B35-9FCA-A59D57DE7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949" y="2282051"/>
            <a:ext cx="5541054" cy="1146948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/>
              <a:t>Grupp 3 </a:t>
            </a:r>
            <a:br>
              <a:rPr lang="sv-SE" dirty="0"/>
            </a:br>
            <a:r>
              <a:rPr lang="sv-SE" dirty="0" err="1"/>
              <a:t>Ludo</a:t>
            </a:r>
            <a:r>
              <a:rPr lang="sv-SE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21181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utav</a:t>
            </a:r>
            <a:r>
              <a:rPr lang="en-US" dirty="0"/>
              <a:t> </a:t>
            </a:r>
            <a:r>
              <a:rPr lang="en-US" dirty="0" err="1"/>
              <a:t>våra</a:t>
            </a:r>
            <a:r>
              <a:rPr lang="en-US" dirty="0"/>
              <a:t> </a:t>
            </a:r>
            <a:r>
              <a:rPr lang="en-US" dirty="0" err="1"/>
              <a:t>datamodeller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mappas</a:t>
            </a:r>
            <a:r>
              <a:rPr lang="en-US" dirty="0"/>
              <a:t> till </a:t>
            </a:r>
            <a:r>
              <a:rPr lang="en-US" dirty="0" err="1"/>
              <a:t>databasen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HasFinished</a:t>
            </a:r>
            <a:r>
              <a:rPr lang="en-US" dirty="0"/>
              <a:t>) </a:t>
            </a:r>
          </a:p>
          <a:p>
            <a:r>
              <a:rPr lang="en-US" dirty="0" err="1"/>
              <a:t>IsMyTurn</a:t>
            </a:r>
            <a:endParaRPr lang="en-US" dirty="0"/>
          </a:p>
          <a:p>
            <a:r>
              <a:rPr lang="en-US" dirty="0" err="1"/>
              <a:t>IsWinner</a:t>
            </a:r>
            <a:endParaRPr lang="en-US" dirty="0"/>
          </a:p>
          <a:p>
            <a:r>
              <a:rPr lang="en-US" dirty="0"/>
              <a:t>Lista med </a:t>
            </a:r>
            <a:r>
              <a:rPr lang="en-US" dirty="0" err="1"/>
              <a:t>pjäser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5" name="Ljud 4">
            <a:hlinkClick r:id="" action="ppaction://media"/>
            <a:extLst>
              <a:ext uri="{FF2B5EF4-FFF2-40B4-BE49-F238E27FC236}">
                <a16:creationId xmlns:a16="http://schemas.microsoft.com/office/drawing/2014/main" id="{A1161A4A-3198-41A7-BEB9-EB8D5A8D2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87"/>
    </mc:Choice>
    <mc:Fallback xmlns="">
      <p:transition spd="slow" advTm="6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BFDAA-827D-4F7D-9E8F-B28EABDA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3" y="165639"/>
            <a:ext cx="6067425" cy="5838825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73D02C3A-DD13-43F5-AA5F-5E16E12C1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1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95"/>
    </mc:Choice>
    <mc:Fallback xmlns="">
      <p:transition spd="slow" advTm="28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BFDAA-827D-4F7D-9E8F-B28EABDA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3" y="165639"/>
            <a:ext cx="6067425" cy="5838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09B48-4E7C-4D18-86E1-A5BEA3B12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771" y="673449"/>
            <a:ext cx="2895600" cy="3524250"/>
          </a:xfrm>
          <a:prstGeom prst="rect">
            <a:avLst/>
          </a:prstGeom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F5C36D2A-747F-49F9-A6A9-D2D97C544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11"/>
    </mc:Choice>
    <mc:Fallback xmlns="">
      <p:transition spd="slow" advTm="4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Klassen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hanterar</a:t>
            </a:r>
            <a:r>
              <a:rPr lang="en-US" dirty="0"/>
              <a:t> </a:t>
            </a:r>
            <a:r>
              <a:rPr lang="en-US" dirty="0" err="1"/>
              <a:t>pjäs</a:t>
            </a:r>
            <a:r>
              <a:rPr lang="en-US" dirty="0"/>
              <a:t>-position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ifall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pjäs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aktiv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IsActive</a:t>
            </a:r>
            <a:r>
              <a:rPr lang="en-US" dirty="0"/>
              <a:t> </a:t>
            </a:r>
          </a:p>
          <a:p>
            <a:r>
              <a:rPr lang="en-US" dirty="0" err="1"/>
              <a:t>HasFinished</a:t>
            </a:r>
            <a:endParaRPr lang="en-US" dirty="0"/>
          </a:p>
          <a:p>
            <a:r>
              <a:rPr lang="en-US" dirty="0"/>
              <a:t>(Steps)</a:t>
            </a:r>
          </a:p>
          <a:p>
            <a:r>
              <a:rPr lang="en-US" dirty="0"/>
              <a:t>Position</a:t>
            </a:r>
          </a:p>
          <a:p>
            <a:r>
              <a:rPr lang="en-US" dirty="0"/>
              <a:t>Color</a:t>
            </a:r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11" name="Ljud 10">
            <a:hlinkClick r:id="" action="ppaction://media"/>
            <a:extLst>
              <a:ext uri="{FF2B5EF4-FFF2-40B4-BE49-F238E27FC236}">
                <a16:creationId xmlns:a16="http://schemas.microsoft.com/office/drawing/2014/main" id="{A37C594B-757C-4323-AB88-7537A48EF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54"/>
    </mc:Choice>
    <mc:Fallback xmlns="">
      <p:transition spd="slow" advTm="66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38973-FD58-4D35-85BF-D0BC8A249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54" y="1189619"/>
            <a:ext cx="3743325" cy="410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1BCA3-CE59-4222-990B-8719618C7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23" y="4132844"/>
            <a:ext cx="1352550" cy="1162050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0DB1A88A-E217-4A91-A266-7DD6EDB36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4"/>
    </mc:Choice>
    <mc:Fallback xmlns="">
      <p:transition spd="slow" advTm="1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GameState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Den </a:t>
            </a:r>
            <a:r>
              <a:rPr lang="en-US" dirty="0" err="1"/>
              <a:t>klass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håller</a:t>
            </a:r>
            <a:r>
              <a:rPr lang="en-US" dirty="0"/>
              <a:t> </a:t>
            </a:r>
            <a:r>
              <a:rPr lang="en-US" dirty="0" err="1"/>
              <a:t>koll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ser </a:t>
            </a:r>
            <a:r>
              <a:rPr lang="en-US" dirty="0" err="1"/>
              <a:t>ut</a:t>
            </a:r>
            <a:r>
              <a:rPr lang="en-US" dirty="0"/>
              <a:t> just nu.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Pjäs-förflyttning</a:t>
            </a:r>
            <a:endParaRPr lang="en-US" dirty="0"/>
          </a:p>
          <a:p>
            <a:r>
              <a:rPr lang="en-US" dirty="0"/>
              <a:t>Save-</a:t>
            </a:r>
            <a:r>
              <a:rPr lang="en-US" dirty="0" err="1"/>
              <a:t>metoder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spara</a:t>
            </a:r>
            <a:r>
              <a:rPr lang="en-US" dirty="0"/>
              <a:t> till </a:t>
            </a:r>
            <a:r>
              <a:rPr lang="en-US" dirty="0" err="1"/>
              <a:t>databas</a:t>
            </a:r>
            <a:endParaRPr lang="en-US" dirty="0"/>
          </a:p>
          <a:p>
            <a:r>
              <a:rPr lang="en-US" dirty="0" err="1"/>
              <a:t>Ladda</a:t>
            </a:r>
            <a:r>
              <a:rPr lang="en-US" dirty="0"/>
              <a:t> in all information om </a:t>
            </a:r>
            <a:r>
              <a:rPr lang="en-US" dirty="0" err="1"/>
              <a:t>spelare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liknande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databas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6" name="Ljud 5">
            <a:hlinkClick r:id="" action="ppaction://media"/>
            <a:extLst>
              <a:ext uri="{FF2B5EF4-FFF2-40B4-BE49-F238E27FC236}">
                <a16:creationId xmlns:a16="http://schemas.microsoft.com/office/drawing/2014/main" id="{709E1A6B-3B32-4BEA-96A4-3F9A4342F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3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17"/>
    </mc:Choice>
    <mc:Fallback xmlns="">
      <p:transition spd="slow" advTm="3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761DF-FDF8-4623-A77A-F8555585B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762" y="271462"/>
            <a:ext cx="6086475" cy="6315075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7360C420-17F0-4BA4-A608-DFF57A6C3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1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30"/>
    </mc:Choice>
    <mc:Fallback xmlns="">
      <p:transition spd="slow" advTm="4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DCB2-0D2A-4844-80F9-CBDC1EA1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GameEngine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D9C6-862F-438F-96CB-D6C85144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 err="1"/>
              <a:t>Innehåller</a:t>
            </a:r>
            <a:r>
              <a:rPr lang="en-US" dirty="0"/>
              <a:t> </a:t>
            </a:r>
            <a:r>
              <a:rPr lang="en-US" dirty="0" err="1"/>
              <a:t>logiken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ska </a:t>
            </a:r>
            <a:r>
              <a:rPr lang="en-US" dirty="0" err="1"/>
              <a:t>fungera</a:t>
            </a:r>
            <a:r>
              <a:rPr lang="en-US" dirty="0"/>
              <a:t>, </a:t>
            </a:r>
            <a:r>
              <a:rPr lang="en-US" dirty="0" err="1"/>
              <a:t>samt</a:t>
            </a:r>
            <a:r>
              <a:rPr lang="en-US" dirty="0"/>
              <a:t> game-loop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“</a:t>
            </a:r>
            <a:r>
              <a:rPr lang="en-US" dirty="0" err="1"/>
              <a:t>körs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 err="1"/>
              <a:t>StartNewGame</a:t>
            </a:r>
            <a:endParaRPr lang="en-US" dirty="0"/>
          </a:p>
          <a:p>
            <a:r>
              <a:rPr lang="en-US" dirty="0" err="1"/>
              <a:t>PlayGame</a:t>
            </a:r>
            <a:endParaRPr lang="en-US" dirty="0"/>
          </a:p>
          <a:p>
            <a:r>
              <a:rPr lang="en-US" dirty="0" err="1"/>
              <a:t>UserRolledOneOrSix</a:t>
            </a:r>
            <a:endParaRPr lang="en-US" dirty="0"/>
          </a:p>
          <a:p>
            <a:r>
              <a:rPr lang="en-US" dirty="0" err="1"/>
              <a:t>UserRolledTwoToFive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07EB1D-AC67-4BA8-BA34-A17F0A07FB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9560" y="2846880"/>
              <a:ext cx="2241000" cy="102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07EB1D-AC67-4BA8-BA34-A17F0A07F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0200" y="2837520"/>
                <a:ext cx="2259720" cy="1047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BFF459-5EA5-4476-BDDC-BC9E65394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28514-318B-4B8F-80F7-B917F6A0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267" y="125834"/>
            <a:ext cx="8165465" cy="660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9A8818-A9F9-4715-96DA-8817413EDE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2640" y="956880"/>
              <a:ext cx="6188040" cy="555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9A8818-A9F9-4715-96DA-8817413EDE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3280" y="947520"/>
                <a:ext cx="6206760" cy="5577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B898AE6-FC21-4900-8ACE-6B6C4D2C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93"/>
    </mc:Choice>
    <mc:Fallback xmlns="">
      <p:transition spd="slow" advTm="64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A5C663-276F-48FC-A6D6-86FE53ED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95" y="0"/>
            <a:ext cx="911221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DF15A-EEE4-453F-8AA8-37DA4F3441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2640" y="374760"/>
              <a:ext cx="3349440" cy="6340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DF15A-EEE4-453F-8AA8-37DA4F3441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3280" y="365400"/>
                <a:ext cx="3368160" cy="63590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4E530AC-B4AC-43BC-B619-6774B9158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54"/>
    </mc:Choice>
    <mc:Fallback xmlns="">
      <p:transition spd="slow" advTm="1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8EFF2D-871F-4F6D-9F89-939755A1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Vår planering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2A4DBE6-1382-40DF-84D5-E978E26EF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sv-SE" dirty="0" err="1"/>
              <a:t>Crc</a:t>
            </a:r>
            <a:r>
              <a:rPr lang="sv-SE" dirty="0"/>
              <a:t>-kort</a:t>
            </a:r>
          </a:p>
          <a:p>
            <a:r>
              <a:rPr lang="sv-SE" dirty="0"/>
              <a:t>Ett dokument med klara regler</a:t>
            </a:r>
          </a:p>
          <a:p>
            <a:r>
              <a:rPr lang="sv-SE" dirty="0"/>
              <a:t>Att göra-lista</a:t>
            </a:r>
          </a:p>
        </p:txBody>
      </p:sp>
      <p:pic>
        <p:nvPicPr>
          <p:cNvPr id="19" name="Ljud 18">
            <a:hlinkClick r:id="" action="ppaction://media"/>
            <a:extLst>
              <a:ext uri="{FF2B5EF4-FFF2-40B4-BE49-F238E27FC236}">
                <a16:creationId xmlns:a16="http://schemas.microsoft.com/office/drawing/2014/main" id="{A8912640-0F5C-4CDB-9E5A-33FFD725D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6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54"/>
    </mc:Choice>
    <mc:Fallback>
      <p:transition spd="slow" advTm="62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01D101E-31FE-4ADF-A96A-64FC51DA1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5" y="0"/>
            <a:ext cx="520328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AC22F7-ED72-4C5B-B423-67C34F5B7F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7040" y="1092600"/>
              <a:ext cx="4250520" cy="496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AC22F7-ED72-4C5B-B423-67C34F5B7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7680" y="1083240"/>
                <a:ext cx="4269240" cy="4987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9A3CB65-A107-4849-B4E9-9E35786DC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1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26"/>
    </mc:Choice>
    <mc:Fallback xmlns="">
      <p:transition spd="slow" advTm="88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2C9D-F970-4EB7-AAD3-2423C13A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 vi hade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utveckla</a:t>
            </a:r>
            <a:r>
              <a:rPr lang="en-US" dirty="0"/>
              <a:t> </a:t>
            </a:r>
            <a:r>
              <a:rPr lang="en-US" dirty="0" err="1"/>
              <a:t>mer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D591-AB61-4605-B3F9-57E5F35B1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Spara</a:t>
            </a:r>
            <a:r>
              <a:rPr lang="en-US" dirty="0"/>
              <a:t> </a:t>
            </a:r>
            <a:r>
              <a:rPr lang="en-US" dirty="0" err="1"/>
              <a:t>tärningsslaget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pjäsen</a:t>
            </a:r>
            <a:endParaRPr lang="en-US" dirty="0"/>
          </a:p>
          <a:p>
            <a:r>
              <a:rPr lang="en-US" dirty="0" err="1"/>
              <a:t>Hitta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skriva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nära</a:t>
            </a:r>
            <a:endParaRPr lang="en-US" dirty="0"/>
          </a:p>
          <a:p>
            <a:r>
              <a:rPr lang="en-US" dirty="0"/>
              <a:t>GUI</a:t>
            </a:r>
          </a:p>
          <a:p>
            <a:r>
              <a:rPr lang="en-US" dirty="0"/>
              <a:t>CSV-log</a:t>
            </a:r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endast</a:t>
            </a:r>
            <a:r>
              <a:rPr lang="en-US" dirty="0"/>
              <a:t> </a:t>
            </a:r>
            <a:r>
              <a:rPr lang="en-US" dirty="0" err="1"/>
              <a:t>valbara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alternativ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flytta</a:t>
            </a:r>
            <a:endParaRPr lang="en-US" dirty="0"/>
          </a:p>
          <a:p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backa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menyn</a:t>
            </a:r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fortsätta</a:t>
            </a:r>
            <a:r>
              <a:rPr lang="en-US" dirty="0"/>
              <a:t> </a:t>
            </a:r>
            <a:r>
              <a:rPr lang="en-US" dirty="0" err="1"/>
              <a:t>spela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spelare</a:t>
            </a:r>
            <a:r>
              <a:rPr lang="en-US" dirty="0"/>
              <a:t> har </a:t>
            </a:r>
            <a:r>
              <a:rPr lang="en-US" dirty="0" err="1"/>
              <a:t>vunnit</a:t>
            </a:r>
            <a:endParaRPr lang="en-US" dirty="0"/>
          </a:p>
          <a:p>
            <a:r>
              <a:rPr lang="en-US" dirty="0" err="1"/>
              <a:t>Studsa</a:t>
            </a:r>
            <a:r>
              <a:rPr lang="en-US" dirty="0"/>
              <a:t> </a:t>
            </a:r>
            <a:r>
              <a:rPr lang="en-US" dirty="0" err="1"/>
              <a:t>tillbaka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slutzonen</a:t>
            </a:r>
            <a:endParaRPr lang="en-SE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588EDA-7F75-4105-9429-AA0332C230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4720" y="1922040"/>
              <a:ext cx="199800" cy="2313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588EDA-7F75-4105-9429-AA0332C230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360" y="1912680"/>
                <a:ext cx="218520" cy="2331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3DB584-19CF-4C6B-BA0F-F2BCE35AE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03"/>
    </mc:Choice>
    <mc:Fallback xmlns="">
      <p:transition spd="slow" advTm="11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03E35B-77D5-4F50-82A9-DBD250BE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Våra största problem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DB9F733-8E31-4466-85D9-3766D1E59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Att implementera reglerna</a:t>
            </a:r>
          </a:p>
          <a:p>
            <a:r>
              <a:rPr lang="sv-SE" dirty="0"/>
              <a:t>Knuff</a:t>
            </a:r>
          </a:p>
          <a:p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First</a:t>
            </a:r>
            <a:r>
              <a:rPr lang="sv-SE" dirty="0"/>
              <a:t> skapade en del problem</a:t>
            </a:r>
          </a:p>
          <a:p>
            <a:endParaRPr lang="sv-SE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177C2A-29EA-497C-8B65-92D6CACDBA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1600" y="2487960"/>
              <a:ext cx="821520" cy="54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177C2A-29EA-497C-8B65-92D6CACDB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2240" y="2478600"/>
                <a:ext cx="840240" cy="56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99F329-31C9-429B-B9B4-375EFEFD0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71"/>
    </mc:Choice>
    <mc:Fallback xmlns="">
      <p:transition spd="slow" advTm="49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7DEF-BF28-4C16-964F-F5B9BFAD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 vi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nöjda</a:t>
            </a:r>
            <a:r>
              <a:rPr lang="en-US" dirty="0"/>
              <a:t> med?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B713-3139-4E03-B7B6-3E01D16E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Spellogiken</a:t>
            </a:r>
            <a:r>
              <a:rPr lang="en-US" dirty="0"/>
              <a:t> – </a:t>
            </a:r>
            <a:r>
              <a:rPr lang="en-US" dirty="0" err="1"/>
              <a:t>Ej</a:t>
            </a:r>
            <a:r>
              <a:rPr lang="en-US" dirty="0"/>
              <a:t> </a:t>
            </a:r>
            <a:r>
              <a:rPr lang="en-US" dirty="0" err="1"/>
              <a:t>nästlad</a:t>
            </a:r>
            <a:r>
              <a:rPr lang="en-US" dirty="0"/>
              <a:t> </a:t>
            </a:r>
            <a:r>
              <a:rPr lang="en-US" dirty="0" err="1"/>
              <a:t>kod</a:t>
            </a:r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varje</a:t>
            </a:r>
            <a:r>
              <a:rPr lang="en-US" dirty="0"/>
              <a:t> </a:t>
            </a:r>
            <a:r>
              <a:rPr lang="en-US" dirty="0" err="1"/>
              <a:t>vald</a:t>
            </a:r>
            <a:r>
              <a:rPr lang="en-US" dirty="0"/>
              <a:t> </a:t>
            </a:r>
            <a:r>
              <a:rPr lang="en-US" dirty="0" err="1"/>
              <a:t>färg</a:t>
            </a:r>
            <a:r>
              <a:rPr lang="en-US" dirty="0"/>
              <a:t> </a:t>
            </a:r>
            <a:r>
              <a:rPr lang="en-US" dirty="0" err="1"/>
              <a:t>tas</a:t>
            </a:r>
            <a:r>
              <a:rPr lang="en-US" dirty="0"/>
              <a:t> </a:t>
            </a:r>
            <a:r>
              <a:rPr lang="en-US" dirty="0" err="1"/>
              <a:t>bort</a:t>
            </a:r>
            <a:r>
              <a:rPr lang="en-US" dirty="0"/>
              <a:t> </a:t>
            </a:r>
            <a:r>
              <a:rPr lang="en-US" dirty="0" err="1"/>
              <a:t>ur</a:t>
            </a:r>
            <a:r>
              <a:rPr lang="en-US" dirty="0"/>
              <a:t> </a:t>
            </a:r>
            <a:r>
              <a:rPr lang="en-US" dirty="0" err="1"/>
              <a:t>listan</a:t>
            </a:r>
            <a:r>
              <a:rPr lang="en-US" dirty="0"/>
              <a:t> </a:t>
            </a:r>
            <a:r>
              <a:rPr lang="en-US" dirty="0" err="1"/>
              <a:t>över</a:t>
            </a:r>
            <a:r>
              <a:rPr lang="en-US" dirty="0"/>
              <a:t> </a:t>
            </a:r>
            <a:r>
              <a:rPr lang="en-US" dirty="0" err="1"/>
              <a:t>valbara</a:t>
            </a:r>
            <a:r>
              <a:rPr lang="en-US" dirty="0"/>
              <a:t> </a:t>
            </a:r>
            <a:r>
              <a:rPr lang="en-US" dirty="0" err="1"/>
              <a:t>färger</a:t>
            </a:r>
            <a:endParaRPr lang="en-US" dirty="0"/>
          </a:p>
          <a:p>
            <a:r>
              <a:rPr lang="en-US" dirty="0"/>
              <a:t>Code First</a:t>
            </a:r>
          </a:p>
          <a:p>
            <a:r>
              <a:rPr lang="en-US" dirty="0" err="1"/>
              <a:t>Menyn</a:t>
            </a:r>
            <a:r>
              <a:rPr lang="en-US" dirty="0"/>
              <a:t> - </a:t>
            </a:r>
            <a:r>
              <a:rPr lang="en-US" dirty="0" err="1"/>
              <a:t>skapade</a:t>
            </a:r>
            <a:r>
              <a:rPr lang="en-US" dirty="0"/>
              <a:t> </a:t>
            </a:r>
            <a:r>
              <a:rPr lang="en-US" dirty="0" err="1"/>
              <a:t>enkelhet</a:t>
            </a:r>
            <a:endParaRPr lang="en-US" dirty="0"/>
          </a:p>
          <a:p>
            <a:r>
              <a:rPr lang="en-US" dirty="0" err="1"/>
              <a:t>Relativ</a:t>
            </a:r>
            <a:r>
              <a:rPr lang="en-US" dirty="0"/>
              <a:t> position</a:t>
            </a:r>
          </a:p>
          <a:p>
            <a:endParaRPr lang="en-S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3CE2CA-0937-423F-9D9D-ADE286357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31"/>
    </mc:Choice>
    <mc:Fallback xmlns="">
      <p:transition spd="slow" advTm="6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9E611-645B-44EF-A31D-FEF4FE0A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323850"/>
            <a:ext cx="81724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01B51C-0304-49FD-9DC0-F6023A44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0" y="233362"/>
            <a:ext cx="8191500" cy="6391275"/>
          </a:xfrm>
          <a:prstGeom prst="rect">
            <a:avLst/>
          </a:prstGeom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0ED3E295-D0AF-4403-8D09-12CA7EB11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12"/>
    </mc:Choice>
    <mc:Fallback>
      <p:transition spd="slow" advTm="5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F6287-BB1D-4BF6-8B73-250E241B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61912"/>
            <a:ext cx="8153400" cy="6734175"/>
          </a:xfrm>
          <a:prstGeom prst="rect">
            <a:avLst/>
          </a:prstGeom>
        </p:spPr>
      </p:pic>
      <p:pic>
        <p:nvPicPr>
          <p:cNvPr id="5" name="Ljud 4">
            <a:hlinkClick r:id="" action="ppaction://media"/>
            <a:extLst>
              <a:ext uri="{FF2B5EF4-FFF2-40B4-BE49-F238E27FC236}">
                <a16:creationId xmlns:a16="http://schemas.microsoft.com/office/drawing/2014/main" id="{EB21D00E-64F0-4757-9C68-E42A28B833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07"/>
    </mc:Choice>
    <mc:Fallback>
      <p:transition spd="slow" advTm="68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5DB4-7F6C-48F3-BD1C-CE0C8DB1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altLang="en-SE" b="1" dirty="0" err="1">
                <a:ln>
                  <a:noFill/>
                </a:ln>
                <a:solidFill>
                  <a:srgbClr val="DEDEDE"/>
                </a:solidFill>
                <a:effectLst/>
                <a:latin typeface="Lucida Grande"/>
              </a:rPr>
              <a:t>Regler</a:t>
            </a:r>
            <a:endParaRPr lang="en-S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1E5D3-0717-482A-8571-EBC369A73399}"/>
              </a:ext>
            </a:extLst>
          </p:cNvPr>
          <p:cNvSpPr txBox="1">
            <a:spLocks/>
          </p:cNvSpPr>
          <p:nvPr/>
        </p:nvSpPr>
        <p:spPr>
          <a:xfrm>
            <a:off x="821517" y="3578027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BBC284-F9E5-41E4-A582-9AF3B2A8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Man kommer ur startzon på 1 eller 6.</a:t>
            </a:r>
          </a:p>
          <a:p>
            <a:r>
              <a:rPr lang="sv-SE" dirty="0"/>
              <a:t>Slår man 1 hamnar man precis utanför start.</a:t>
            </a:r>
          </a:p>
          <a:p>
            <a:r>
              <a:rPr lang="sv-SE" dirty="0"/>
              <a:t>Slår man 6 så får man flytta ut 2 pjäser eller gå 6 steg med en pjäs men inte gå till1 med en pjäs (om det bara finns en kvar).</a:t>
            </a:r>
          </a:p>
          <a:p>
            <a:r>
              <a:rPr lang="sv-SE" dirty="0"/>
              <a:t>Varje 6:a ger ett extra kast</a:t>
            </a:r>
          </a:p>
          <a:p>
            <a:r>
              <a:rPr lang="sv-SE" dirty="0"/>
              <a:t>För att vinna måste man gå in på exakt antal steg, annars kan man inte gå.</a:t>
            </a:r>
          </a:p>
          <a:p>
            <a:r>
              <a:rPr lang="sv-SE" dirty="0"/>
              <a:t>För att vinna måste alla </a:t>
            </a:r>
            <a:r>
              <a:rPr lang="sv-SE" dirty="0" err="1"/>
              <a:t>pläser</a:t>
            </a:r>
            <a:r>
              <a:rPr lang="sv-SE" dirty="0"/>
              <a:t> gå in i mitten, först som får in alla vinner.</a:t>
            </a:r>
          </a:p>
          <a:p>
            <a:r>
              <a:rPr lang="sv-SE" dirty="0"/>
              <a:t>Landar man på samma ruta som en </a:t>
            </a:r>
            <a:r>
              <a:rPr lang="sv-SE" dirty="0" err="1"/>
              <a:t>anan</a:t>
            </a:r>
            <a:r>
              <a:rPr lang="sv-SE" dirty="0"/>
              <a:t> spelare åker dem tillbaka till start</a:t>
            </a:r>
          </a:p>
          <a:p>
            <a:r>
              <a:rPr lang="sv-SE" dirty="0"/>
              <a:t>Man kan inte flytta en pjäs som skulle gå förbi eller landa på samma ruta som man redan står.</a:t>
            </a:r>
            <a:endParaRPr lang="en-SE" dirty="0"/>
          </a:p>
        </p:txBody>
      </p:sp>
      <p:pic>
        <p:nvPicPr>
          <p:cNvPr id="13" name="Ljud 12">
            <a:hlinkClick r:id="" action="ppaction://media"/>
            <a:extLst>
              <a:ext uri="{FF2B5EF4-FFF2-40B4-BE49-F238E27FC236}">
                <a16:creationId xmlns:a16="http://schemas.microsoft.com/office/drawing/2014/main" id="{A0410164-1481-4331-8BCA-1C7CEEBA7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2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89"/>
    </mc:Choice>
    <mc:Fallback>
      <p:transition spd="slow" advTm="64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D685-6255-41F9-B17D-A367EFCB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en-SE" dirty="0"/>
          </a:p>
        </p:txBody>
      </p:sp>
      <p:pic>
        <p:nvPicPr>
          <p:cNvPr id="3" name="ludo">
            <a:hlinkClick r:id="" action="ppaction://media"/>
            <a:extLst>
              <a:ext uri="{FF2B5EF4-FFF2-40B4-BE49-F238E27FC236}">
                <a16:creationId xmlns:a16="http://schemas.microsoft.com/office/drawing/2014/main" id="{A8ED2FB5-B3FB-4621-9449-104EECADC9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9281" y="685800"/>
            <a:ext cx="9463711" cy="53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2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F6F981-F10B-45DE-BCBB-4F6C2BF1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jobbar vi ?</a:t>
            </a:r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B578196F-8D5F-44D3-8DE7-8DCAF5C71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2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74"/>
    </mc:Choice>
    <mc:Fallback xmlns="">
      <p:transition spd="slow" advTm="23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E002-C95E-4E51-9FE4-4C85CA80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Våra</a:t>
            </a:r>
            <a:r>
              <a:rPr lang="en-US" dirty="0"/>
              <a:t> </a:t>
            </a:r>
            <a:r>
              <a:rPr lang="en-US" dirty="0" err="1"/>
              <a:t>klasser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257FC-AD3A-47E3-951D-E1FF30C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</a:t>
            </a:r>
          </a:p>
          <a:p>
            <a:r>
              <a:rPr lang="en-US" dirty="0"/>
              <a:t>Piece</a:t>
            </a:r>
          </a:p>
          <a:p>
            <a:r>
              <a:rPr lang="en-US" dirty="0" err="1"/>
              <a:t>GameState</a:t>
            </a:r>
            <a:endParaRPr lang="en-US" dirty="0"/>
          </a:p>
          <a:p>
            <a:r>
              <a:rPr lang="en-US" dirty="0" err="1"/>
              <a:t>GameEngine</a:t>
            </a:r>
            <a:endParaRPr lang="en-US" dirty="0"/>
          </a:p>
          <a:p>
            <a:r>
              <a:rPr lang="en-US" dirty="0"/>
              <a:t>Menu</a:t>
            </a:r>
          </a:p>
          <a:p>
            <a:r>
              <a:rPr lang="en-US" dirty="0"/>
              <a:t>Color (</a:t>
            </a:r>
            <a:r>
              <a:rPr lang="en-US" dirty="0" err="1"/>
              <a:t>Enum</a:t>
            </a:r>
            <a:r>
              <a:rPr lang="en-US" dirty="0"/>
              <a:t>)</a:t>
            </a:r>
          </a:p>
          <a:p>
            <a:r>
              <a:rPr lang="en-US" dirty="0"/>
              <a:t>Dice</a:t>
            </a:r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DFE159BE-CF55-4FBD-BA79-03A43192E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03"/>
    </mc:Choice>
    <mc:Fallback xmlns="">
      <p:transition spd="slow" advTm="7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23A3C"/>
      </a:dk2>
      <a:lt2>
        <a:srgbClr val="E8E5E2"/>
      </a:lt2>
      <a:accent1>
        <a:srgbClr val="4687CA"/>
      </a:accent1>
      <a:accent2>
        <a:srgbClr val="34ACB8"/>
      </a:accent2>
      <a:accent3>
        <a:srgbClr val="3FB48E"/>
      </a:accent3>
      <a:accent4>
        <a:srgbClr val="34B856"/>
      </a:accent4>
      <a:accent5>
        <a:srgbClr val="52B640"/>
      </a:accent5>
      <a:accent6>
        <a:srgbClr val="7CB233"/>
      </a:accent6>
      <a:hlink>
        <a:srgbClr val="31933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340</Words>
  <Application>Microsoft Office PowerPoint</Application>
  <PresentationFormat>Bredbild</PresentationFormat>
  <Paragraphs>72</Paragraphs>
  <Slides>23</Slides>
  <Notes>0</Notes>
  <HiddenSlides>0</HiddenSlides>
  <MMClips>21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Calisto MT</vt:lpstr>
      <vt:lpstr>Century Gothic</vt:lpstr>
      <vt:lpstr>Elephant</vt:lpstr>
      <vt:lpstr>Lucida Grande</vt:lpstr>
      <vt:lpstr>Wingdings 2</vt:lpstr>
      <vt:lpstr>BrushVTI</vt:lpstr>
      <vt:lpstr>Slate</vt:lpstr>
      <vt:lpstr>Grupp 3  Ludo Game</vt:lpstr>
      <vt:lpstr>Vår planering</vt:lpstr>
      <vt:lpstr>PowerPoint-presentation</vt:lpstr>
      <vt:lpstr>PowerPoint-presentation</vt:lpstr>
      <vt:lpstr>PowerPoint-presentation</vt:lpstr>
      <vt:lpstr>Regler</vt:lpstr>
      <vt:lpstr>Video</vt:lpstr>
      <vt:lpstr>Hur jobbar vi ?</vt:lpstr>
      <vt:lpstr>Våra klasser</vt:lpstr>
      <vt:lpstr>Player</vt:lpstr>
      <vt:lpstr>PowerPoint-presentation</vt:lpstr>
      <vt:lpstr>PowerPoint-presentation</vt:lpstr>
      <vt:lpstr>Piece</vt:lpstr>
      <vt:lpstr>PowerPoint-presentation</vt:lpstr>
      <vt:lpstr>GameState</vt:lpstr>
      <vt:lpstr>PowerPoint-presentation</vt:lpstr>
      <vt:lpstr>GameEngine</vt:lpstr>
      <vt:lpstr>PowerPoint-presentation</vt:lpstr>
      <vt:lpstr>PowerPoint-presentation</vt:lpstr>
      <vt:lpstr>PowerPoint-presentation</vt:lpstr>
      <vt:lpstr>Vad vi hade velat utveckla mer</vt:lpstr>
      <vt:lpstr>Våra största problem</vt:lpstr>
      <vt:lpstr>Vad vi är nöjda med?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 3 ludo presentation</dc:title>
  <dc:creator>Sebastian Englund</dc:creator>
  <cp:lastModifiedBy>Eric sandberg</cp:lastModifiedBy>
  <cp:revision>22</cp:revision>
  <dcterms:created xsi:type="dcterms:W3CDTF">2020-04-13T09:57:49Z</dcterms:created>
  <dcterms:modified xsi:type="dcterms:W3CDTF">2020-04-13T17:55:34Z</dcterms:modified>
</cp:coreProperties>
</file>